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2"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84942D-328D-4B4B-BA8C-A0D5F8BFC602}" v="33" dt="2020-06-11T16:16:36.3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yorkston" userId="578a94824f10cf77" providerId="LiveId" clId="{D284942D-328D-4B4B-BA8C-A0D5F8BFC602}"/>
    <pc:docChg chg="custSel addSld delSld modSld sldOrd">
      <pc:chgData name="jane yorkston" userId="578a94824f10cf77" providerId="LiveId" clId="{D284942D-328D-4B4B-BA8C-A0D5F8BFC602}" dt="2020-06-11T16:50:11.804" v="3888" actId="20577"/>
      <pc:docMkLst>
        <pc:docMk/>
      </pc:docMkLst>
      <pc:sldChg chg="modSp mod">
        <pc:chgData name="jane yorkston" userId="578a94824f10cf77" providerId="LiveId" clId="{D284942D-328D-4B4B-BA8C-A0D5F8BFC602}" dt="2020-05-27T13:33:07.499" v="134" actId="2"/>
        <pc:sldMkLst>
          <pc:docMk/>
          <pc:sldMk cId="535802604" sldId="256"/>
        </pc:sldMkLst>
        <pc:spChg chg="mod">
          <ac:chgData name="jane yorkston" userId="578a94824f10cf77" providerId="LiveId" clId="{D284942D-328D-4B4B-BA8C-A0D5F8BFC602}" dt="2020-05-27T13:33:07.499" v="134" actId="2"/>
          <ac:spMkLst>
            <pc:docMk/>
            <pc:sldMk cId="535802604" sldId="256"/>
            <ac:spMk id="3" creationId="{E742A644-7BB7-4683-90AC-A3A68464DAAD}"/>
          </ac:spMkLst>
        </pc:spChg>
      </pc:sldChg>
      <pc:sldChg chg="modSp del mod">
        <pc:chgData name="jane yorkston" userId="578a94824f10cf77" providerId="LiveId" clId="{D284942D-328D-4B4B-BA8C-A0D5F8BFC602}" dt="2020-05-27T13:37:40.572" v="244" actId="2696"/>
        <pc:sldMkLst>
          <pc:docMk/>
          <pc:sldMk cId="2411257662" sldId="257"/>
        </pc:sldMkLst>
        <pc:spChg chg="mod">
          <ac:chgData name="jane yorkston" userId="578a94824f10cf77" providerId="LiveId" clId="{D284942D-328D-4B4B-BA8C-A0D5F8BFC602}" dt="2020-05-27T13:33:11.390" v="135" actId="2"/>
          <ac:spMkLst>
            <pc:docMk/>
            <pc:sldMk cId="2411257662" sldId="257"/>
            <ac:spMk id="3" creationId="{4ADFA061-6186-4E60-AA11-281D616E1BD7}"/>
          </ac:spMkLst>
        </pc:spChg>
      </pc:sldChg>
      <pc:sldChg chg="addSp modSp new mod">
        <pc:chgData name="jane yorkston" userId="578a94824f10cf77" providerId="LiveId" clId="{D284942D-328D-4B4B-BA8C-A0D5F8BFC602}" dt="2020-05-27T13:37:16.708" v="243" actId="20577"/>
        <pc:sldMkLst>
          <pc:docMk/>
          <pc:sldMk cId="2140943877" sldId="258"/>
        </pc:sldMkLst>
        <pc:spChg chg="mod">
          <ac:chgData name="jane yorkston" userId="578a94824f10cf77" providerId="LiveId" clId="{D284942D-328D-4B4B-BA8C-A0D5F8BFC602}" dt="2020-05-27T13:29:35.577" v="124" actId="20577"/>
          <ac:spMkLst>
            <pc:docMk/>
            <pc:sldMk cId="2140943877" sldId="258"/>
            <ac:spMk id="2" creationId="{8C8D0A3C-900C-440F-B430-804A5FE66332}"/>
          </ac:spMkLst>
        </pc:spChg>
        <pc:spChg chg="add mod">
          <ac:chgData name="jane yorkston" userId="578a94824f10cf77" providerId="LiveId" clId="{D284942D-328D-4B4B-BA8C-A0D5F8BFC602}" dt="2020-05-27T13:37:16.708" v="243" actId="20577"/>
          <ac:spMkLst>
            <pc:docMk/>
            <pc:sldMk cId="2140943877" sldId="258"/>
            <ac:spMk id="3" creationId="{A8B98CC8-262D-46A4-97ED-659805393DF5}"/>
          </ac:spMkLst>
        </pc:spChg>
      </pc:sldChg>
      <pc:sldChg chg="addSp delSp modSp new mod">
        <pc:chgData name="jane yorkston" userId="578a94824f10cf77" providerId="LiveId" clId="{D284942D-328D-4B4B-BA8C-A0D5F8BFC602}" dt="2020-06-05T12:20:58.917" v="2645" actId="20577"/>
        <pc:sldMkLst>
          <pc:docMk/>
          <pc:sldMk cId="1645263272" sldId="259"/>
        </pc:sldMkLst>
        <pc:spChg chg="mod">
          <ac:chgData name="jane yorkston" userId="578a94824f10cf77" providerId="LiveId" clId="{D284942D-328D-4B4B-BA8C-A0D5F8BFC602}" dt="2020-05-27T13:38:00.297" v="253" actId="20577"/>
          <ac:spMkLst>
            <pc:docMk/>
            <pc:sldMk cId="1645263272" sldId="259"/>
            <ac:spMk id="2" creationId="{89E0651F-D4B3-4039-82CE-EEB74568F3AF}"/>
          </ac:spMkLst>
        </pc:spChg>
        <pc:spChg chg="add mod">
          <ac:chgData name="jane yorkston" userId="578a94824f10cf77" providerId="LiveId" clId="{D284942D-328D-4B4B-BA8C-A0D5F8BFC602}" dt="2020-05-27T13:38:17.744" v="254" actId="767"/>
          <ac:spMkLst>
            <pc:docMk/>
            <pc:sldMk cId="1645263272" sldId="259"/>
            <ac:spMk id="3" creationId="{0D1A5BC7-AE4B-4EF2-8A1F-E54D68819076}"/>
          </ac:spMkLst>
        </pc:spChg>
        <pc:spChg chg="add del mod">
          <ac:chgData name="jane yorkston" userId="578a94824f10cf77" providerId="LiveId" clId="{D284942D-328D-4B4B-BA8C-A0D5F8BFC602}" dt="2020-05-27T13:40:15.557" v="262"/>
          <ac:spMkLst>
            <pc:docMk/>
            <pc:sldMk cId="1645263272" sldId="259"/>
            <ac:spMk id="6" creationId="{D461D461-59B5-478A-A216-FE2195583440}"/>
          </ac:spMkLst>
        </pc:spChg>
        <pc:spChg chg="add mod">
          <ac:chgData name="jane yorkston" userId="578a94824f10cf77" providerId="LiveId" clId="{D284942D-328D-4B4B-BA8C-A0D5F8BFC602}" dt="2020-05-27T13:40:30.163" v="263" actId="767"/>
          <ac:spMkLst>
            <pc:docMk/>
            <pc:sldMk cId="1645263272" sldId="259"/>
            <ac:spMk id="7" creationId="{28AA0033-59D0-469F-9132-CAF5DF07061D}"/>
          </ac:spMkLst>
        </pc:spChg>
        <pc:spChg chg="add mod">
          <ac:chgData name="jane yorkston" userId="578a94824f10cf77" providerId="LiveId" clId="{D284942D-328D-4B4B-BA8C-A0D5F8BFC602}" dt="2020-05-27T15:42:43.727" v="370" actId="255"/>
          <ac:spMkLst>
            <pc:docMk/>
            <pc:sldMk cId="1645263272" sldId="259"/>
            <ac:spMk id="8" creationId="{2BC2459B-C7CA-49CE-87AD-D2B6D210A3CA}"/>
          </ac:spMkLst>
        </pc:spChg>
        <pc:spChg chg="add mod ord">
          <ac:chgData name="jane yorkston" userId="578a94824f10cf77" providerId="LiveId" clId="{D284942D-328D-4B4B-BA8C-A0D5F8BFC602}" dt="2020-05-27T15:41:53.368" v="367" actId="13822"/>
          <ac:spMkLst>
            <pc:docMk/>
            <pc:sldMk cId="1645263272" sldId="259"/>
            <ac:spMk id="9" creationId="{4B153AFE-C2D8-4ED4-B477-696CBC56DEC4}"/>
          </ac:spMkLst>
        </pc:spChg>
        <pc:spChg chg="add mod">
          <ac:chgData name="jane yorkston" userId="578a94824f10cf77" providerId="LiveId" clId="{D284942D-328D-4B4B-BA8C-A0D5F8BFC602}" dt="2020-05-27T15:45:25.459" v="574" actId="255"/>
          <ac:spMkLst>
            <pc:docMk/>
            <pc:sldMk cId="1645263272" sldId="259"/>
            <ac:spMk id="10" creationId="{AD586EB9-5CE2-48F6-B3B4-327FCDCEA45A}"/>
          </ac:spMkLst>
        </pc:spChg>
        <pc:spChg chg="add mod ord">
          <ac:chgData name="jane yorkston" userId="578a94824f10cf77" providerId="LiveId" clId="{D284942D-328D-4B4B-BA8C-A0D5F8BFC602}" dt="2020-05-27T15:45:57.913" v="577" actId="13822"/>
          <ac:spMkLst>
            <pc:docMk/>
            <pc:sldMk cId="1645263272" sldId="259"/>
            <ac:spMk id="11" creationId="{A196BBBC-B20A-4FB5-BCFA-312C3EC61D34}"/>
          </ac:spMkLst>
        </pc:spChg>
        <pc:spChg chg="add mod">
          <ac:chgData name="jane yorkston" userId="578a94824f10cf77" providerId="LiveId" clId="{D284942D-328D-4B4B-BA8C-A0D5F8BFC602}" dt="2020-06-05T12:20:58.917" v="2645" actId="20577"/>
          <ac:spMkLst>
            <pc:docMk/>
            <pc:sldMk cId="1645263272" sldId="259"/>
            <ac:spMk id="12" creationId="{BAB553F8-CFB1-4A6D-82B0-F6865D35194D}"/>
          </ac:spMkLst>
        </pc:spChg>
        <pc:spChg chg="add mod ord">
          <ac:chgData name="jane yorkston" userId="578a94824f10cf77" providerId="LiveId" clId="{D284942D-328D-4B4B-BA8C-A0D5F8BFC602}" dt="2020-05-27T16:19:47.665" v="965" actId="14100"/>
          <ac:spMkLst>
            <pc:docMk/>
            <pc:sldMk cId="1645263272" sldId="259"/>
            <ac:spMk id="13" creationId="{8D950BFB-A07E-4B86-A242-72E9BA986CBE}"/>
          </ac:spMkLst>
        </pc:spChg>
        <pc:spChg chg="add del mod">
          <ac:chgData name="jane yorkston" userId="578a94824f10cf77" providerId="LiveId" clId="{D284942D-328D-4B4B-BA8C-A0D5F8BFC602}" dt="2020-05-27T16:18:09.915" v="824"/>
          <ac:spMkLst>
            <pc:docMk/>
            <pc:sldMk cId="1645263272" sldId="259"/>
            <ac:spMk id="14" creationId="{394ADC2F-33FE-4B36-8505-C07720EBC6D1}"/>
          </ac:spMkLst>
        </pc:spChg>
        <pc:spChg chg="add mod">
          <ac:chgData name="jane yorkston" userId="578a94824f10cf77" providerId="LiveId" clId="{D284942D-328D-4B4B-BA8C-A0D5F8BFC602}" dt="2020-05-27T16:22:49.323" v="1152" actId="255"/>
          <ac:spMkLst>
            <pc:docMk/>
            <pc:sldMk cId="1645263272" sldId="259"/>
            <ac:spMk id="15" creationId="{0C00DEF3-8BE5-4CBB-8363-2076C19E3FB4}"/>
          </ac:spMkLst>
        </pc:spChg>
        <pc:spChg chg="add mod ord">
          <ac:chgData name="jane yorkston" userId="578a94824f10cf77" providerId="LiveId" clId="{D284942D-328D-4B4B-BA8C-A0D5F8BFC602}" dt="2020-05-27T16:23:21.423" v="1155" actId="13822"/>
          <ac:spMkLst>
            <pc:docMk/>
            <pc:sldMk cId="1645263272" sldId="259"/>
            <ac:spMk id="16" creationId="{6F0847CA-5A8B-40B0-A4C3-AD762F35C76B}"/>
          </ac:spMkLst>
        </pc:spChg>
        <pc:picChg chg="add mod">
          <ac:chgData name="jane yorkston" userId="578a94824f10cf77" providerId="LiveId" clId="{D284942D-328D-4B4B-BA8C-A0D5F8BFC602}" dt="2020-05-27T13:40:38.586" v="264" actId="14100"/>
          <ac:picMkLst>
            <pc:docMk/>
            <pc:sldMk cId="1645263272" sldId="259"/>
            <ac:picMk id="5" creationId="{649485E0-834B-4320-A258-7D6E7C5ECD04}"/>
          </ac:picMkLst>
        </pc:picChg>
      </pc:sldChg>
      <pc:sldChg chg="addSp delSp modSp new mod ord">
        <pc:chgData name="jane yorkston" userId="578a94824f10cf77" providerId="LiveId" clId="{D284942D-328D-4B4B-BA8C-A0D5F8BFC602}" dt="2020-06-11T14:11:34.621" v="2666" actId="20577"/>
        <pc:sldMkLst>
          <pc:docMk/>
          <pc:sldMk cId="2132983772" sldId="260"/>
        </pc:sldMkLst>
        <pc:spChg chg="mod">
          <ac:chgData name="jane yorkston" userId="578a94824f10cf77" providerId="LiveId" clId="{D284942D-328D-4B4B-BA8C-A0D5F8BFC602}" dt="2020-06-01T15:43:29.443" v="1231" actId="20577"/>
          <ac:spMkLst>
            <pc:docMk/>
            <pc:sldMk cId="2132983772" sldId="260"/>
            <ac:spMk id="2" creationId="{29F2B3C4-783B-491A-935A-EAC87CE93BA2}"/>
          </ac:spMkLst>
        </pc:spChg>
        <pc:spChg chg="add del mod">
          <ac:chgData name="jane yorkston" userId="578a94824f10cf77" providerId="LiveId" clId="{D284942D-328D-4B4B-BA8C-A0D5F8BFC602}" dt="2020-06-01T15:43:52.363" v="1234" actId="478"/>
          <ac:spMkLst>
            <pc:docMk/>
            <pc:sldMk cId="2132983772" sldId="260"/>
            <ac:spMk id="4" creationId="{B9801346-EAB3-4102-868E-D3F5DBF03B52}"/>
          </ac:spMkLst>
        </pc:spChg>
        <pc:spChg chg="add mod">
          <ac:chgData name="jane yorkston" userId="578a94824f10cf77" providerId="LiveId" clId="{D284942D-328D-4B4B-BA8C-A0D5F8BFC602}" dt="2020-06-01T15:55:39.796" v="1665" actId="1076"/>
          <ac:spMkLst>
            <pc:docMk/>
            <pc:sldMk cId="2132983772" sldId="260"/>
            <ac:spMk id="5" creationId="{95C6F199-7D83-4B34-BF05-7ACF0649C9C5}"/>
          </ac:spMkLst>
        </pc:spChg>
        <pc:spChg chg="add del">
          <ac:chgData name="jane yorkston" userId="578a94824f10cf77" providerId="LiveId" clId="{D284942D-328D-4B4B-BA8C-A0D5F8BFC602}" dt="2020-06-01T15:55:24.998" v="1664" actId="478"/>
          <ac:spMkLst>
            <pc:docMk/>
            <pc:sldMk cId="2132983772" sldId="260"/>
            <ac:spMk id="6" creationId="{7E787C61-E3E6-4CFE-BD7E-99070520FAB8}"/>
          </ac:spMkLst>
        </pc:spChg>
        <pc:spChg chg="add mod ord">
          <ac:chgData name="jane yorkston" userId="578a94824f10cf77" providerId="LiveId" clId="{D284942D-328D-4B4B-BA8C-A0D5F8BFC602}" dt="2020-06-01T15:56:16.529" v="1669" actId="13822"/>
          <ac:spMkLst>
            <pc:docMk/>
            <pc:sldMk cId="2132983772" sldId="260"/>
            <ac:spMk id="7" creationId="{905F0137-BC43-40F2-BAA7-14E4ED685CDE}"/>
          </ac:spMkLst>
        </pc:spChg>
        <pc:spChg chg="add mod">
          <ac:chgData name="jane yorkston" userId="578a94824f10cf77" providerId="LiveId" clId="{D284942D-328D-4B4B-BA8C-A0D5F8BFC602}" dt="2020-06-01T16:07:25.953" v="2090" actId="14100"/>
          <ac:spMkLst>
            <pc:docMk/>
            <pc:sldMk cId="2132983772" sldId="260"/>
            <ac:spMk id="8" creationId="{A58A962F-CA3A-4913-9E12-5E3E4A8A4A2B}"/>
          </ac:spMkLst>
        </pc:spChg>
        <pc:spChg chg="add mod ord">
          <ac:chgData name="jane yorkston" userId="578a94824f10cf77" providerId="LiveId" clId="{D284942D-328D-4B4B-BA8C-A0D5F8BFC602}" dt="2020-06-01T16:08:07.801" v="2093" actId="13822"/>
          <ac:spMkLst>
            <pc:docMk/>
            <pc:sldMk cId="2132983772" sldId="260"/>
            <ac:spMk id="10" creationId="{ABF949A0-0C40-4288-AD20-A3DE0817D661}"/>
          </ac:spMkLst>
        </pc:spChg>
        <pc:spChg chg="add mod">
          <ac:chgData name="jane yorkston" userId="578a94824f10cf77" providerId="LiveId" clId="{D284942D-328D-4B4B-BA8C-A0D5F8BFC602}" dt="2020-06-01T16:14:42.503" v="2352" actId="14100"/>
          <ac:spMkLst>
            <pc:docMk/>
            <pc:sldMk cId="2132983772" sldId="260"/>
            <ac:spMk id="11" creationId="{08544687-E1AF-4EF7-B302-292FB8F2B776}"/>
          </ac:spMkLst>
        </pc:spChg>
        <pc:spChg chg="add mod ord">
          <ac:chgData name="jane yorkston" userId="578a94824f10cf77" providerId="LiveId" clId="{D284942D-328D-4B4B-BA8C-A0D5F8BFC602}" dt="2020-06-01T16:15:15.901" v="2355" actId="13822"/>
          <ac:spMkLst>
            <pc:docMk/>
            <pc:sldMk cId="2132983772" sldId="260"/>
            <ac:spMk id="12" creationId="{0E442509-4C0B-49CD-9561-07FE34C73ABD}"/>
          </ac:spMkLst>
        </pc:spChg>
        <pc:spChg chg="add mod">
          <ac:chgData name="jane yorkston" userId="578a94824f10cf77" providerId="LiveId" clId="{D284942D-328D-4B4B-BA8C-A0D5F8BFC602}" dt="2020-06-11T14:11:34.621" v="2666" actId="20577"/>
          <ac:spMkLst>
            <pc:docMk/>
            <pc:sldMk cId="2132983772" sldId="260"/>
            <ac:spMk id="13" creationId="{04BC8FCB-AAA5-4D44-9A90-F58D70B83FB4}"/>
          </ac:spMkLst>
        </pc:spChg>
        <pc:spChg chg="add mod ord">
          <ac:chgData name="jane yorkston" userId="578a94824f10cf77" providerId="LiveId" clId="{D284942D-328D-4B4B-BA8C-A0D5F8BFC602}" dt="2020-06-01T16:31:46.530" v="2631" actId="13822"/>
          <ac:spMkLst>
            <pc:docMk/>
            <pc:sldMk cId="2132983772" sldId="260"/>
            <ac:spMk id="14" creationId="{E281061D-91BE-4DDB-A155-5F89A1CBFE5C}"/>
          </ac:spMkLst>
        </pc:spChg>
        <pc:picChg chg="add mod">
          <ac:chgData name="jane yorkston" userId="578a94824f10cf77" providerId="LiveId" clId="{D284942D-328D-4B4B-BA8C-A0D5F8BFC602}" dt="2020-06-01T15:43:13.288" v="1221"/>
          <ac:picMkLst>
            <pc:docMk/>
            <pc:sldMk cId="2132983772" sldId="260"/>
            <ac:picMk id="3" creationId="{2BCD1818-7218-4395-9485-D38C68CE0E2C}"/>
          </ac:picMkLst>
        </pc:picChg>
        <pc:picChg chg="add del mod">
          <ac:chgData name="jane yorkston" userId="578a94824f10cf77" providerId="LiveId" clId="{D284942D-328D-4B4B-BA8C-A0D5F8BFC602}" dt="2020-06-01T16:00:57.350" v="1708" actId="478"/>
          <ac:picMkLst>
            <pc:docMk/>
            <pc:sldMk cId="2132983772" sldId="260"/>
            <ac:picMk id="9" creationId="{E40D3EC8-33DD-42C6-BBAC-B56D5CCE137D}"/>
          </ac:picMkLst>
        </pc:picChg>
      </pc:sldChg>
      <pc:sldChg chg="new">
        <pc:chgData name="jane yorkston" userId="578a94824f10cf77" providerId="LiveId" clId="{D284942D-328D-4B4B-BA8C-A0D5F8BFC602}" dt="2020-06-01T15:56:30.339" v="1670" actId="680"/>
        <pc:sldMkLst>
          <pc:docMk/>
          <pc:sldMk cId="1072007754" sldId="261"/>
        </pc:sldMkLst>
      </pc:sldChg>
      <pc:sldChg chg="addSp delSp modSp new mod">
        <pc:chgData name="jane yorkston" userId="578a94824f10cf77" providerId="LiveId" clId="{D284942D-328D-4B4B-BA8C-A0D5F8BFC602}" dt="2020-06-11T16:50:11.804" v="3888" actId="20577"/>
        <pc:sldMkLst>
          <pc:docMk/>
          <pc:sldMk cId="1650926801" sldId="262"/>
        </pc:sldMkLst>
        <pc:spChg chg="mod">
          <ac:chgData name="jane yorkston" userId="578a94824f10cf77" providerId="LiveId" clId="{D284942D-328D-4B4B-BA8C-A0D5F8BFC602}" dt="2020-06-05T12:21:57.114" v="2655" actId="20577"/>
          <ac:spMkLst>
            <pc:docMk/>
            <pc:sldMk cId="1650926801" sldId="262"/>
            <ac:spMk id="2" creationId="{A180F183-A4F9-476A-88B9-052FFCF2C23A}"/>
          </ac:spMkLst>
        </pc:spChg>
        <pc:spChg chg="add del mod">
          <ac:chgData name="jane yorkston" userId="578a94824f10cf77" providerId="LiveId" clId="{D284942D-328D-4B4B-BA8C-A0D5F8BFC602}" dt="2020-06-11T14:20:01.791" v="3116"/>
          <ac:spMkLst>
            <pc:docMk/>
            <pc:sldMk cId="1650926801" sldId="262"/>
            <ac:spMk id="4" creationId="{C0F7E7AF-48F4-4A6F-B368-08D3721F2B3F}"/>
          </ac:spMkLst>
        </pc:spChg>
        <pc:spChg chg="add mod">
          <ac:chgData name="jane yorkston" userId="578a94824f10cf77" providerId="LiveId" clId="{D284942D-328D-4B4B-BA8C-A0D5F8BFC602}" dt="2020-06-11T14:20:33.432" v="3185" actId="20577"/>
          <ac:spMkLst>
            <pc:docMk/>
            <pc:sldMk cId="1650926801" sldId="262"/>
            <ac:spMk id="5" creationId="{EE880AF6-906B-4627-912D-6BBBD593898A}"/>
          </ac:spMkLst>
        </pc:spChg>
        <pc:spChg chg="add mod ord">
          <ac:chgData name="jane yorkston" userId="578a94824f10cf77" providerId="LiveId" clId="{D284942D-328D-4B4B-BA8C-A0D5F8BFC602}" dt="2020-06-11T14:20:55.047" v="3186" actId="14100"/>
          <ac:spMkLst>
            <pc:docMk/>
            <pc:sldMk cId="1650926801" sldId="262"/>
            <ac:spMk id="6" creationId="{D4CAB839-1269-4AC4-863A-806F75327947}"/>
          </ac:spMkLst>
        </pc:spChg>
        <pc:spChg chg="add del mod">
          <ac:chgData name="jane yorkston" userId="578a94824f10cf77" providerId="LiveId" clId="{D284942D-328D-4B4B-BA8C-A0D5F8BFC602}" dt="2020-06-11T14:24:31.490" v="3411"/>
          <ac:spMkLst>
            <pc:docMk/>
            <pc:sldMk cId="1650926801" sldId="262"/>
            <ac:spMk id="7" creationId="{12729BE3-299C-44BE-899C-0EF2C764A1B3}"/>
          </ac:spMkLst>
        </pc:spChg>
        <pc:spChg chg="add mod">
          <ac:chgData name="jane yorkston" userId="578a94824f10cf77" providerId="LiveId" clId="{D284942D-328D-4B4B-BA8C-A0D5F8BFC602}" dt="2020-06-11T16:50:11.804" v="3888" actId="20577"/>
          <ac:spMkLst>
            <pc:docMk/>
            <pc:sldMk cId="1650926801" sldId="262"/>
            <ac:spMk id="8" creationId="{1538D0C1-3C56-4831-916E-DB56DC344BAF}"/>
          </ac:spMkLst>
        </pc:spChg>
        <pc:spChg chg="add mod ord">
          <ac:chgData name="jane yorkston" userId="578a94824f10cf77" providerId="LiveId" clId="{D284942D-328D-4B4B-BA8C-A0D5F8BFC602}" dt="2020-06-11T14:24:29.177" v="3409" actId="14100"/>
          <ac:spMkLst>
            <pc:docMk/>
            <pc:sldMk cId="1650926801" sldId="262"/>
            <ac:spMk id="9" creationId="{7F13E9D7-F5B6-4D1F-919C-24F09FEEF733}"/>
          </ac:spMkLst>
        </pc:spChg>
        <pc:spChg chg="add del mod">
          <ac:chgData name="jane yorkston" userId="578a94824f10cf77" providerId="LiveId" clId="{D284942D-328D-4B4B-BA8C-A0D5F8BFC602}" dt="2020-06-11T14:25:24.662" v="3413" actId="478"/>
          <ac:spMkLst>
            <pc:docMk/>
            <pc:sldMk cId="1650926801" sldId="262"/>
            <ac:spMk id="10" creationId="{DFDF01F1-238C-49E6-9273-6D3CF6B8CB34}"/>
          </ac:spMkLst>
        </pc:spChg>
        <pc:spChg chg="add mod">
          <ac:chgData name="jane yorkston" userId="578a94824f10cf77" providerId="LiveId" clId="{D284942D-328D-4B4B-BA8C-A0D5F8BFC602}" dt="2020-06-11T14:25:33.944" v="3414" actId="767"/>
          <ac:spMkLst>
            <pc:docMk/>
            <pc:sldMk cId="1650926801" sldId="262"/>
            <ac:spMk id="11" creationId="{05E47BFC-9FA1-4D71-9B70-04893EEE4639}"/>
          </ac:spMkLst>
        </pc:spChg>
        <pc:spChg chg="add mod">
          <ac:chgData name="jane yorkston" userId="578a94824f10cf77" providerId="LiveId" clId="{D284942D-328D-4B4B-BA8C-A0D5F8BFC602}" dt="2020-06-11T16:19:04.463" v="3643" actId="255"/>
          <ac:spMkLst>
            <pc:docMk/>
            <pc:sldMk cId="1650926801" sldId="262"/>
            <ac:spMk id="12" creationId="{58317E63-BEB0-4046-A452-E033F6DDA63A}"/>
          </ac:spMkLst>
        </pc:spChg>
        <pc:spChg chg="add mod ord">
          <ac:chgData name="jane yorkston" userId="578a94824f10cf77" providerId="LiveId" clId="{D284942D-328D-4B4B-BA8C-A0D5F8BFC602}" dt="2020-06-11T16:19:27.750" v="3646" actId="171"/>
          <ac:spMkLst>
            <pc:docMk/>
            <pc:sldMk cId="1650926801" sldId="262"/>
            <ac:spMk id="13" creationId="{99ACA0F5-9C5C-4AA8-8CB0-1CA8404BF26E}"/>
          </ac:spMkLst>
        </pc:spChg>
        <pc:picChg chg="add mod">
          <ac:chgData name="jane yorkston" userId="578a94824f10cf77" providerId="LiveId" clId="{D284942D-328D-4B4B-BA8C-A0D5F8BFC602}" dt="2020-06-05T12:21:48.569" v="2646"/>
          <ac:picMkLst>
            <pc:docMk/>
            <pc:sldMk cId="1650926801" sldId="262"/>
            <ac:picMk id="3" creationId="{1BB0B515-359C-47FB-B94A-EBE4E32DBD30}"/>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6/11/2020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mailto:j.yorkston@mgfl.net" TargetMode="External"/><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742A644-7BB7-4683-90AC-A3A68464DAAD}"/>
              </a:ext>
            </a:extLst>
          </p:cNvPr>
          <p:cNvSpPr>
            <a:spLocks noGrp="1"/>
          </p:cNvSpPr>
          <p:nvPr>
            <p:ph type="subTitle" idx="1"/>
          </p:nvPr>
        </p:nvSpPr>
        <p:spPr/>
        <p:txBody>
          <a:bodyPr>
            <a:normAutofit/>
          </a:bodyPr>
          <a:lstStyle/>
          <a:p>
            <a:r>
              <a:rPr lang="en-GB" sz="3600" dirty="0">
                <a:solidFill>
                  <a:schemeClr val="tx1"/>
                </a:solidFill>
                <a:latin typeface="Comic Sans MS" panose="030F0702030302020204" pitchFamily="66" charset="0"/>
              </a:rPr>
              <a:t>Loanhead nursery to p1 transition</a:t>
            </a:r>
          </a:p>
        </p:txBody>
      </p:sp>
      <p:pic>
        <p:nvPicPr>
          <p:cNvPr id="4" name="Picture 3" descr="A screenshot of a cell phone&#10;&#10;Description automatically generated">
            <a:extLst>
              <a:ext uri="{FF2B5EF4-FFF2-40B4-BE49-F238E27FC236}">
                <a16:creationId xmlns:a16="http://schemas.microsoft.com/office/drawing/2014/main" id="{C85C3CC9-39D7-494F-BAD3-467F79489C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1" y="1322388"/>
            <a:ext cx="9251852" cy="2387600"/>
          </a:xfrm>
          <a:prstGeom prst="rect">
            <a:avLst/>
          </a:prstGeom>
        </p:spPr>
      </p:pic>
    </p:spTree>
    <p:extLst>
      <p:ext uri="{BB962C8B-B14F-4D97-AF65-F5344CB8AC3E}">
        <p14:creationId xmlns:p14="http://schemas.microsoft.com/office/powerpoint/2010/main" val="535802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D0A3C-900C-440F-B430-804A5FE66332}"/>
              </a:ext>
            </a:extLst>
          </p:cNvPr>
          <p:cNvSpPr>
            <a:spLocks noGrp="1"/>
          </p:cNvSpPr>
          <p:nvPr>
            <p:ph type="title"/>
          </p:nvPr>
        </p:nvSpPr>
        <p:spPr/>
        <p:txBody>
          <a:bodyPr/>
          <a:lstStyle/>
          <a:p>
            <a:r>
              <a:rPr lang="en-GB" dirty="0"/>
              <a:t>Transition.</a:t>
            </a:r>
          </a:p>
        </p:txBody>
      </p:sp>
      <p:sp>
        <p:nvSpPr>
          <p:cNvPr id="3" name="TextBox 2">
            <a:extLst>
              <a:ext uri="{FF2B5EF4-FFF2-40B4-BE49-F238E27FC236}">
                <a16:creationId xmlns:a16="http://schemas.microsoft.com/office/drawing/2014/main" id="{A8B98CC8-262D-46A4-97ED-659805393DF5}"/>
              </a:ext>
            </a:extLst>
          </p:cNvPr>
          <p:cNvSpPr txBox="1"/>
          <p:nvPr/>
        </p:nvSpPr>
        <p:spPr>
          <a:xfrm>
            <a:off x="1842052" y="2478157"/>
            <a:ext cx="9117496" cy="3046988"/>
          </a:xfrm>
          <a:prstGeom prst="rect">
            <a:avLst/>
          </a:prstGeom>
          <a:noFill/>
        </p:spPr>
        <p:txBody>
          <a:bodyPr wrap="square" rtlCol="0">
            <a:spAutoFit/>
          </a:bodyPr>
          <a:lstStyle/>
          <a:p>
            <a:r>
              <a:rPr lang="en-GB" sz="2400" dirty="0">
                <a:latin typeface="Comic Sans MS" panose="030F0702030302020204" pitchFamily="66" charset="0"/>
              </a:rPr>
              <a:t>For the next 4 weeks each child who is moving into p1 at Loanhead primary school will follow the story of the rainbow fish and have the opportunity to join with some fun activities too.</a:t>
            </a:r>
          </a:p>
          <a:p>
            <a:endParaRPr lang="en-GB" sz="2400" dirty="0">
              <a:latin typeface="Comic Sans MS" panose="030F0702030302020204" pitchFamily="66" charset="0"/>
            </a:endParaRPr>
          </a:p>
          <a:p>
            <a:r>
              <a:rPr lang="en-GB" sz="2400" dirty="0">
                <a:latin typeface="Comic Sans MS" panose="030F0702030302020204" pitchFamily="66" charset="0"/>
              </a:rPr>
              <a:t>Our hope is that the children who participate in our virtual transition program will all begin primary 1 having had shared learning experiences of this story. </a:t>
            </a:r>
          </a:p>
        </p:txBody>
      </p:sp>
    </p:spTree>
    <p:extLst>
      <p:ext uri="{BB962C8B-B14F-4D97-AF65-F5344CB8AC3E}">
        <p14:creationId xmlns:p14="http://schemas.microsoft.com/office/powerpoint/2010/main" val="2140943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0651F-D4B3-4039-82CE-EEB74568F3AF}"/>
              </a:ext>
            </a:extLst>
          </p:cNvPr>
          <p:cNvSpPr>
            <a:spLocks noGrp="1"/>
          </p:cNvSpPr>
          <p:nvPr>
            <p:ph type="title"/>
          </p:nvPr>
        </p:nvSpPr>
        <p:spPr/>
        <p:txBody>
          <a:bodyPr/>
          <a:lstStyle/>
          <a:p>
            <a:r>
              <a:rPr lang="en-GB" dirty="0"/>
              <a:t>Week 1</a:t>
            </a:r>
          </a:p>
        </p:txBody>
      </p:sp>
      <p:sp>
        <p:nvSpPr>
          <p:cNvPr id="3" name="TextBox 2">
            <a:extLst>
              <a:ext uri="{FF2B5EF4-FFF2-40B4-BE49-F238E27FC236}">
                <a16:creationId xmlns:a16="http://schemas.microsoft.com/office/drawing/2014/main" id="{0D1A5BC7-AE4B-4EF2-8A1F-E54D68819076}"/>
              </a:ext>
            </a:extLst>
          </p:cNvPr>
          <p:cNvSpPr txBox="1"/>
          <p:nvPr/>
        </p:nvSpPr>
        <p:spPr>
          <a:xfrm>
            <a:off x="5638800" y="2975113"/>
            <a:ext cx="914400" cy="914400"/>
          </a:xfrm>
          <a:prstGeom prst="rect">
            <a:avLst/>
          </a:prstGeom>
          <a:noFill/>
        </p:spPr>
        <p:txBody>
          <a:bodyPr wrap="square" rtlCol="0">
            <a:spAutoFit/>
          </a:bodyPr>
          <a:lstStyle/>
          <a:p>
            <a:endParaRPr lang="en-GB" dirty="0"/>
          </a:p>
        </p:txBody>
      </p:sp>
      <p:pic>
        <p:nvPicPr>
          <p:cNvPr id="5" name="Picture 4" descr="A close up of a piece of paper&#10;&#10;Description automatically generated">
            <a:extLst>
              <a:ext uri="{FF2B5EF4-FFF2-40B4-BE49-F238E27FC236}">
                <a16:creationId xmlns:a16="http://schemas.microsoft.com/office/drawing/2014/main" id="{649485E0-834B-4320-A258-7D6E7C5ECD04}"/>
              </a:ext>
            </a:extLst>
          </p:cNvPr>
          <p:cNvPicPr>
            <a:picLocks noChangeAspect="1"/>
          </p:cNvPicPr>
          <p:nvPr/>
        </p:nvPicPr>
        <p:blipFill>
          <a:blip r:embed="rId2"/>
          <a:stretch>
            <a:fillRect/>
          </a:stretch>
        </p:blipFill>
        <p:spPr>
          <a:xfrm>
            <a:off x="739872" y="408199"/>
            <a:ext cx="2348253" cy="2348253"/>
          </a:xfrm>
          <a:prstGeom prst="rect">
            <a:avLst/>
          </a:prstGeom>
        </p:spPr>
      </p:pic>
      <p:sp>
        <p:nvSpPr>
          <p:cNvPr id="7" name="TextBox 6">
            <a:extLst>
              <a:ext uri="{FF2B5EF4-FFF2-40B4-BE49-F238E27FC236}">
                <a16:creationId xmlns:a16="http://schemas.microsoft.com/office/drawing/2014/main" id="{28AA0033-59D0-469F-9132-CAF5DF07061D}"/>
              </a:ext>
            </a:extLst>
          </p:cNvPr>
          <p:cNvSpPr txBox="1"/>
          <p:nvPr/>
        </p:nvSpPr>
        <p:spPr>
          <a:xfrm>
            <a:off x="2531165" y="2214694"/>
            <a:ext cx="45719" cy="369332"/>
          </a:xfrm>
          <a:prstGeom prst="rect">
            <a:avLst/>
          </a:prstGeom>
          <a:noFill/>
        </p:spPr>
        <p:txBody>
          <a:bodyPr wrap="square" rtlCol="0">
            <a:spAutoFit/>
          </a:bodyPr>
          <a:lstStyle/>
          <a:p>
            <a:endParaRPr lang="en-GB" dirty="0"/>
          </a:p>
        </p:txBody>
      </p:sp>
      <p:sp>
        <p:nvSpPr>
          <p:cNvPr id="9" name="Rectangle: Rounded Corners 8">
            <a:extLst>
              <a:ext uri="{FF2B5EF4-FFF2-40B4-BE49-F238E27FC236}">
                <a16:creationId xmlns:a16="http://schemas.microsoft.com/office/drawing/2014/main" id="{4B153AFE-C2D8-4ED4-B477-696CBC56DEC4}"/>
              </a:ext>
            </a:extLst>
          </p:cNvPr>
          <p:cNvSpPr/>
          <p:nvPr/>
        </p:nvSpPr>
        <p:spPr>
          <a:xfrm>
            <a:off x="3405809" y="1815548"/>
            <a:ext cx="3670852" cy="178500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8" name="TextBox 7">
            <a:extLst>
              <a:ext uri="{FF2B5EF4-FFF2-40B4-BE49-F238E27FC236}">
                <a16:creationId xmlns:a16="http://schemas.microsoft.com/office/drawing/2014/main" id="{2BC2459B-C7CA-49CE-87AD-D2B6D210A3CA}"/>
              </a:ext>
            </a:extLst>
          </p:cNvPr>
          <p:cNvSpPr txBox="1"/>
          <p:nvPr/>
        </p:nvSpPr>
        <p:spPr>
          <a:xfrm>
            <a:off x="3644348" y="2004376"/>
            <a:ext cx="3293829" cy="1877437"/>
          </a:xfrm>
          <a:prstGeom prst="rect">
            <a:avLst/>
          </a:prstGeom>
          <a:noFill/>
        </p:spPr>
        <p:txBody>
          <a:bodyPr wrap="square" rtlCol="0">
            <a:spAutoFit/>
          </a:bodyPr>
          <a:lstStyle/>
          <a:p>
            <a:r>
              <a:rPr lang="en-GB" sz="1600" dirty="0">
                <a:latin typeface="Comic Sans MS" panose="030F0702030302020204" pitchFamily="66" charset="0"/>
              </a:rPr>
              <a:t>Listen to the story of The Rainbow Fish by Marcus Pfister.</a:t>
            </a:r>
          </a:p>
          <a:p>
            <a:endParaRPr lang="en-GB" sz="1600" dirty="0">
              <a:latin typeface="Comic Sans MS" panose="030F0702030302020204" pitchFamily="66" charset="0"/>
            </a:endParaRPr>
          </a:p>
          <a:p>
            <a:r>
              <a:rPr lang="en-GB" sz="1600" dirty="0">
                <a:latin typeface="Comic Sans MS" panose="030F0702030302020204" pitchFamily="66" charset="0"/>
              </a:rPr>
              <a:t>https://www.youtube.com/watch?v=QFORvXhub28</a:t>
            </a:r>
          </a:p>
          <a:p>
            <a:endParaRPr lang="en-GB" dirty="0"/>
          </a:p>
          <a:p>
            <a:endParaRPr lang="en-GB" dirty="0"/>
          </a:p>
        </p:txBody>
      </p:sp>
      <p:sp>
        <p:nvSpPr>
          <p:cNvPr id="11" name="Rectangle: Rounded Corners 10">
            <a:extLst>
              <a:ext uri="{FF2B5EF4-FFF2-40B4-BE49-F238E27FC236}">
                <a16:creationId xmlns:a16="http://schemas.microsoft.com/office/drawing/2014/main" id="{A196BBBC-B20A-4FB5-BCFA-312C3EC61D34}"/>
              </a:ext>
            </a:extLst>
          </p:cNvPr>
          <p:cNvSpPr/>
          <p:nvPr/>
        </p:nvSpPr>
        <p:spPr>
          <a:xfrm>
            <a:off x="3511826" y="4070641"/>
            <a:ext cx="3670852" cy="248918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0" name="TextBox 9">
            <a:extLst>
              <a:ext uri="{FF2B5EF4-FFF2-40B4-BE49-F238E27FC236}">
                <a16:creationId xmlns:a16="http://schemas.microsoft.com/office/drawing/2014/main" id="{AD586EB9-5CE2-48F6-B3B4-327FCDCEA45A}"/>
              </a:ext>
            </a:extLst>
          </p:cNvPr>
          <p:cNvSpPr txBox="1"/>
          <p:nvPr/>
        </p:nvSpPr>
        <p:spPr>
          <a:xfrm>
            <a:off x="3644348" y="4267200"/>
            <a:ext cx="3432313" cy="2062103"/>
          </a:xfrm>
          <a:prstGeom prst="rect">
            <a:avLst/>
          </a:prstGeom>
          <a:noFill/>
        </p:spPr>
        <p:txBody>
          <a:bodyPr wrap="square" rtlCol="0">
            <a:spAutoFit/>
          </a:bodyPr>
          <a:lstStyle/>
          <a:p>
            <a:r>
              <a:rPr lang="en-GB" sz="1600" dirty="0">
                <a:latin typeface="Comic Sans MS" panose="030F0702030302020204" pitchFamily="66" charset="0"/>
              </a:rPr>
              <a:t>Rainbow fish is unique because of his sparkling silver scales but also because he is kind and shares.</a:t>
            </a:r>
          </a:p>
          <a:p>
            <a:endParaRPr lang="en-GB" sz="1600" dirty="0">
              <a:latin typeface="Comic Sans MS" panose="030F0702030302020204" pitchFamily="66" charset="0"/>
            </a:endParaRPr>
          </a:p>
          <a:p>
            <a:r>
              <a:rPr lang="en-GB" sz="1600" dirty="0">
                <a:latin typeface="Comic Sans MS" panose="030F0702030302020204" pitchFamily="66" charset="0"/>
              </a:rPr>
              <a:t>Can you draw a picture of yourself and get a grown up to write three things that make you unique.</a:t>
            </a:r>
          </a:p>
        </p:txBody>
      </p:sp>
      <p:sp>
        <p:nvSpPr>
          <p:cNvPr id="13" name="Rectangle: Rounded Corners 12">
            <a:extLst>
              <a:ext uri="{FF2B5EF4-FFF2-40B4-BE49-F238E27FC236}">
                <a16:creationId xmlns:a16="http://schemas.microsoft.com/office/drawing/2014/main" id="{8D950BFB-A07E-4B86-A242-72E9BA986CBE}"/>
              </a:ext>
            </a:extLst>
          </p:cNvPr>
          <p:cNvSpPr/>
          <p:nvPr/>
        </p:nvSpPr>
        <p:spPr>
          <a:xfrm>
            <a:off x="7885043" y="1650755"/>
            <a:ext cx="3843131" cy="342482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2" name="TextBox 11">
            <a:extLst>
              <a:ext uri="{FF2B5EF4-FFF2-40B4-BE49-F238E27FC236}">
                <a16:creationId xmlns:a16="http://schemas.microsoft.com/office/drawing/2014/main" id="{BAB553F8-CFB1-4A6D-82B0-F6865D35194D}"/>
              </a:ext>
            </a:extLst>
          </p:cNvPr>
          <p:cNvSpPr txBox="1"/>
          <p:nvPr/>
        </p:nvSpPr>
        <p:spPr>
          <a:xfrm>
            <a:off x="8057322" y="1815548"/>
            <a:ext cx="3670852" cy="3293209"/>
          </a:xfrm>
          <a:prstGeom prst="rect">
            <a:avLst/>
          </a:prstGeom>
          <a:noFill/>
        </p:spPr>
        <p:txBody>
          <a:bodyPr wrap="square" rtlCol="0">
            <a:spAutoFit/>
          </a:bodyPr>
          <a:lstStyle/>
          <a:p>
            <a:r>
              <a:rPr lang="en-GB" sz="1600" dirty="0">
                <a:latin typeface="Comic Sans MS" panose="030F0702030302020204" pitchFamily="66" charset="0"/>
              </a:rPr>
              <a:t>Rainbow fish managed to take off his own scales. Can you practise putting on and taking off your own jacket? Can you practise putting on your own shoes?</a:t>
            </a:r>
          </a:p>
          <a:p>
            <a:endParaRPr lang="en-GB" sz="1600" dirty="0">
              <a:latin typeface="Comic Sans MS" panose="030F0702030302020204" pitchFamily="66" charset="0"/>
            </a:endParaRPr>
          </a:p>
          <a:p>
            <a:r>
              <a:rPr lang="en-GB" sz="1600" dirty="0">
                <a:latin typeface="Comic Sans MS" panose="030F0702030302020204" pitchFamily="66" charset="0"/>
              </a:rPr>
              <a:t>These are very important independence skills you will need to use at school. If you find buttons and zips too tricky, you could practise threading with beads or pasta. This will help </a:t>
            </a:r>
            <a:r>
              <a:rPr lang="en-GB" sz="1600">
                <a:latin typeface="Comic Sans MS" panose="030F0702030302020204" pitchFamily="66" charset="0"/>
              </a:rPr>
              <a:t>develop fine motor </a:t>
            </a:r>
            <a:r>
              <a:rPr lang="en-GB" sz="1600" dirty="0">
                <a:latin typeface="Comic Sans MS" panose="030F0702030302020204" pitchFamily="66" charset="0"/>
              </a:rPr>
              <a:t>skills.</a:t>
            </a:r>
          </a:p>
        </p:txBody>
      </p:sp>
      <p:sp>
        <p:nvSpPr>
          <p:cNvPr id="16" name="Rectangle: Rounded Corners 15">
            <a:extLst>
              <a:ext uri="{FF2B5EF4-FFF2-40B4-BE49-F238E27FC236}">
                <a16:creationId xmlns:a16="http://schemas.microsoft.com/office/drawing/2014/main" id="{6F0847CA-5A8B-40B0-A4C3-AD762F35C76B}"/>
              </a:ext>
            </a:extLst>
          </p:cNvPr>
          <p:cNvSpPr/>
          <p:nvPr/>
        </p:nvSpPr>
        <p:spPr>
          <a:xfrm>
            <a:off x="7633252" y="5207245"/>
            <a:ext cx="4200939" cy="159617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5" name="TextBox 14">
            <a:extLst>
              <a:ext uri="{FF2B5EF4-FFF2-40B4-BE49-F238E27FC236}">
                <a16:creationId xmlns:a16="http://schemas.microsoft.com/office/drawing/2014/main" id="{0C00DEF3-8BE5-4CBB-8363-2076C19E3FB4}"/>
              </a:ext>
            </a:extLst>
          </p:cNvPr>
          <p:cNvSpPr txBox="1"/>
          <p:nvPr/>
        </p:nvSpPr>
        <p:spPr>
          <a:xfrm>
            <a:off x="7752522" y="5499652"/>
            <a:ext cx="4108174" cy="1354217"/>
          </a:xfrm>
          <a:prstGeom prst="rect">
            <a:avLst/>
          </a:prstGeom>
          <a:noFill/>
        </p:spPr>
        <p:txBody>
          <a:bodyPr wrap="square" rtlCol="0">
            <a:spAutoFit/>
          </a:bodyPr>
          <a:lstStyle/>
          <a:p>
            <a:r>
              <a:rPr lang="en-GB" sz="1600" dirty="0">
                <a:latin typeface="Comic Sans MS" panose="030F0702030302020204" pitchFamily="66" charset="0"/>
              </a:rPr>
              <a:t>Go on an undersea adventure with cosmic yoga</a:t>
            </a:r>
          </a:p>
          <a:p>
            <a:endParaRPr lang="en-GB" dirty="0">
              <a:latin typeface="Comic Sans MS" panose="030F0702030302020204" pitchFamily="66" charset="0"/>
            </a:endParaRPr>
          </a:p>
          <a:p>
            <a:r>
              <a:rPr lang="en-GB" sz="1600" dirty="0">
                <a:latin typeface="Comic Sans MS" panose="030F0702030302020204" pitchFamily="66" charset="0"/>
              </a:rPr>
              <a:t>https://www.youtube.com/watch?v=qC83oFEeVZA</a:t>
            </a:r>
          </a:p>
        </p:txBody>
      </p:sp>
    </p:spTree>
    <p:extLst>
      <p:ext uri="{BB962C8B-B14F-4D97-AF65-F5344CB8AC3E}">
        <p14:creationId xmlns:p14="http://schemas.microsoft.com/office/powerpoint/2010/main" val="164526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2B3C4-783B-491A-935A-EAC87CE93BA2}"/>
              </a:ext>
            </a:extLst>
          </p:cNvPr>
          <p:cNvSpPr>
            <a:spLocks noGrp="1"/>
          </p:cNvSpPr>
          <p:nvPr>
            <p:ph type="title"/>
          </p:nvPr>
        </p:nvSpPr>
        <p:spPr/>
        <p:txBody>
          <a:bodyPr/>
          <a:lstStyle/>
          <a:p>
            <a:r>
              <a:rPr lang="en-GB" dirty="0"/>
              <a:t>Week 2</a:t>
            </a:r>
          </a:p>
        </p:txBody>
      </p:sp>
      <p:pic>
        <p:nvPicPr>
          <p:cNvPr id="3" name="Picture 2" descr="A close up of a piece of paper&#10;&#10;Description automatically generated">
            <a:extLst>
              <a:ext uri="{FF2B5EF4-FFF2-40B4-BE49-F238E27FC236}">
                <a16:creationId xmlns:a16="http://schemas.microsoft.com/office/drawing/2014/main" id="{2BCD1818-7218-4395-9485-D38C68CE0E2C}"/>
              </a:ext>
            </a:extLst>
          </p:cNvPr>
          <p:cNvPicPr>
            <a:picLocks noChangeAspect="1"/>
          </p:cNvPicPr>
          <p:nvPr/>
        </p:nvPicPr>
        <p:blipFill>
          <a:blip r:embed="rId2"/>
          <a:stretch>
            <a:fillRect/>
          </a:stretch>
        </p:blipFill>
        <p:spPr>
          <a:xfrm>
            <a:off x="739872" y="408199"/>
            <a:ext cx="2348253" cy="2348253"/>
          </a:xfrm>
          <a:prstGeom prst="rect">
            <a:avLst/>
          </a:prstGeom>
        </p:spPr>
      </p:pic>
      <p:sp>
        <p:nvSpPr>
          <p:cNvPr id="7" name="Rectangle: Rounded Corners 6">
            <a:extLst>
              <a:ext uri="{FF2B5EF4-FFF2-40B4-BE49-F238E27FC236}">
                <a16:creationId xmlns:a16="http://schemas.microsoft.com/office/drawing/2014/main" id="{905F0137-BC43-40F2-BAA7-14E4ED685CDE}"/>
              </a:ext>
            </a:extLst>
          </p:cNvPr>
          <p:cNvSpPr/>
          <p:nvPr/>
        </p:nvSpPr>
        <p:spPr>
          <a:xfrm>
            <a:off x="596348" y="2849217"/>
            <a:ext cx="3379304" cy="38166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 name="TextBox 4">
            <a:extLst>
              <a:ext uri="{FF2B5EF4-FFF2-40B4-BE49-F238E27FC236}">
                <a16:creationId xmlns:a16="http://schemas.microsoft.com/office/drawing/2014/main" id="{95C6F199-7D83-4B34-BF05-7ACF0649C9C5}"/>
              </a:ext>
            </a:extLst>
          </p:cNvPr>
          <p:cNvSpPr txBox="1"/>
          <p:nvPr/>
        </p:nvSpPr>
        <p:spPr>
          <a:xfrm>
            <a:off x="777379" y="3156592"/>
            <a:ext cx="3086540" cy="3293209"/>
          </a:xfrm>
          <a:prstGeom prst="rect">
            <a:avLst/>
          </a:prstGeom>
          <a:noFill/>
        </p:spPr>
        <p:txBody>
          <a:bodyPr wrap="square" rtlCol="0">
            <a:spAutoFit/>
          </a:bodyPr>
          <a:lstStyle/>
          <a:p>
            <a:r>
              <a:rPr lang="en-GB" sz="1600" dirty="0">
                <a:latin typeface="Comic Sans MS" panose="030F0702030302020204" pitchFamily="66" charset="0"/>
              </a:rPr>
              <a:t>Rainbow fish felt worried about trying something new. You might have lots of different feelings and questions about starting school.</a:t>
            </a:r>
          </a:p>
          <a:p>
            <a:endParaRPr lang="en-GB" sz="1600" dirty="0">
              <a:latin typeface="Comic Sans MS" panose="030F0702030302020204" pitchFamily="66" charset="0"/>
            </a:endParaRPr>
          </a:p>
          <a:p>
            <a:r>
              <a:rPr lang="en-GB" sz="1600" dirty="0">
                <a:latin typeface="Comic Sans MS" panose="030F0702030302020204" pitchFamily="66" charset="0"/>
              </a:rPr>
              <a:t>Chat with an adult about these and send any question you have to </a:t>
            </a:r>
            <a:r>
              <a:rPr lang="en-GB" sz="1600" dirty="0">
                <a:latin typeface="Comic Sans MS" panose="030F0702030302020204" pitchFamily="66" charset="0"/>
                <a:hlinkClick r:id="rId3"/>
              </a:rPr>
              <a:t>j.yorkston@mgfl.net</a:t>
            </a:r>
            <a:r>
              <a:rPr lang="en-GB" sz="1600" dirty="0">
                <a:latin typeface="Comic Sans MS" panose="030F0702030302020204" pitchFamily="66" charset="0"/>
              </a:rPr>
              <a:t>. Maybe we can get you buddies to answer these!</a:t>
            </a:r>
          </a:p>
        </p:txBody>
      </p:sp>
      <p:sp>
        <p:nvSpPr>
          <p:cNvPr id="10" name="Rectangle: Rounded Corners 9">
            <a:extLst>
              <a:ext uri="{FF2B5EF4-FFF2-40B4-BE49-F238E27FC236}">
                <a16:creationId xmlns:a16="http://schemas.microsoft.com/office/drawing/2014/main" id="{ABF949A0-0C40-4288-AD20-A3DE0817D661}"/>
              </a:ext>
            </a:extLst>
          </p:cNvPr>
          <p:cNvSpPr/>
          <p:nvPr/>
        </p:nvSpPr>
        <p:spPr>
          <a:xfrm>
            <a:off x="4147930" y="1934817"/>
            <a:ext cx="5526157" cy="288897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8" name="TextBox 7">
            <a:extLst>
              <a:ext uri="{FF2B5EF4-FFF2-40B4-BE49-F238E27FC236}">
                <a16:creationId xmlns:a16="http://schemas.microsoft.com/office/drawing/2014/main" id="{A58A962F-CA3A-4913-9E12-5E3E4A8A4A2B}"/>
              </a:ext>
            </a:extLst>
          </p:cNvPr>
          <p:cNvSpPr txBox="1"/>
          <p:nvPr/>
        </p:nvSpPr>
        <p:spPr>
          <a:xfrm>
            <a:off x="4320209" y="2120348"/>
            <a:ext cx="5367129" cy="2800767"/>
          </a:xfrm>
          <a:prstGeom prst="rect">
            <a:avLst/>
          </a:prstGeom>
          <a:noFill/>
        </p:spPr>
        <p:txBody>
          <a:bodyPr wrap="square" rtlCol="0">
            <a:spAutoFit/>
          </a:bodyPr>
          <a:lstStyle/>
          <a:p>
            <a:r>
              <a:rPr lang="en-GB" sz="1600" dirty="0">
                <a:latin typeface="Comic Sans MS" panose="030F0702030302020204" pitchFamily="66" charset="0"/>
              </a:rPr>
              <a:t>Go for a walk in the local community, Can you find  stone to decorate?</a:t>
            </a:r>
          </a:p>
          <a:p>
            <a:endParaRPr lang="en-GB" sz="1600" dirty="0">
              <a:latin typeface="Comic Sans MS" panose="030F0702030302020204" pitchFamily="66" charset="0"/>
            </a:endParaRPr>
          </a:p>
          <a:p>
            <a:r>
              <a:rPr lang="en-GB" sz="1600" dirty="0">
                <a:latin typeface="Comic Sans MS" panose="030F0702030302020204" pitchFamily="66" charset="0"/>
              </a:rPr>
              <a:t>Decorate one side as the rainbow fish and try to write your name or initial on the other side.</a:t>
            </a:r>
          </a:p>
          <a:p>
            <a:endParaRPr lang="en-GB" sz="1600" dirty="0">
              <a:latin typeface="Comic Sans MS" panose="030F0702030302020204" pitchFamily="66" charset="0"/>
            </a:endParaRPr>
          </a:p>
          <a:p>
            <a:r>
              <a:rPr lang="en-GB" sz="1600" dirty="0">
                <a:latin typeface="Comic Sans MS" panose="030F0702030302020204" pitchFamily="66" charset="0"/>
              </a:rPr>
              <a:t>Bring the stone with you on your first day of primary one. It might help you to have a reminder of something you have made at home and your new teacher will love to see your work!</a:t>
            </a:r>
          </a:p>
          <a:p>
            <a:endParaRPr lang="en-GB" sz="1600" dirty="0">
              <a:latin typeface="Comic Sans MS" panose="030F0702030302020204" pitchFamily="66" charset="0"/>
            </a:endParaRPr>
          </a:p>
        </p:txBody>
      </p:sp>
      <p:sp>
        <p:nvSpPr>
          <p:cNvPr id="12" name="Rectangle: Rounded Corners 11">
            <a:extLst>
              <a:ext uri="{FF2B5EF4-FFF2-40B4-BE49-F238E27FC236}">
                <a16:creationId xmlns:a16="http://schemas.microsoft.com/office/drawing/2014/main" id="{0E442509-4C0B-49CD-9561-07FE34C73ABD}"/>
              </a:ext>
            </a:extLst>
          </p:cNvPr>
          <p:cNvSpPr/>
          <p:nvPr/>
        </p:nvSpPr>
        <p:spPr>
          <a:xfrm>
            <a:off x="10031895" y="618517"/>
            <a:ext cx="1934818" cy="454983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08544687-E1AF-4EF7-B302-292FB8F2B776}"/>
              </a:ext>
            </a:extLst>
          </p:cNvPr>
          <p:cNvSpPr txBox="1"/>
          <p:nvPr/>
        </p:nvSpPr>
        <p:spPr>
          <a:xfrm>
            <a:off x="10164417" y="848139"/>
            <a:ext cx="1709532" cy="4031873"/>
          </a:xfrm>
          <a:prstGeom prst="rect">
            <a:avLst/>
          </a:prstGeom>
          <a:noFill/>
        </p:spPr>
        <p:txBody>
          <a:bodyPr wrap="square" rtlCol="0">
            <a:spAutoFit/>
          </a:bodyPr>
          <a:lstStyle/>
          <a:p>
            <a:r>
              <a:rPr lang="en-GB" sz="1600" dirty="0">
                <a:latin typeface="Comic Sans MS" panose="030F0702030302020204" pitchFamily="66" charset="0"/>
              </a:rPr>
              <a:t>Sing some counting songs about creatures that like to swim, Our favourites are</a:t>
            </a:r>
          </a:p>
          <a:p>
            <a:endParaRPr lang="en-GB" sz="1600" dirty="0">
              <a:latin typeface="Comic Sans MS" panose="030F0702030302020204" pitchFamily="66" charset="0"/>
            </a:endParaRPr>
          </a:p>
          <a:p>
            <a:r>
              <a:rPr lang="en-GB" sz="1600" dirty="0">
                <a:latin typeface="Comic Sans MS" panose="030F0702030302020204" pitchFamily="66" charset="0"/>
              </a:rPr>
              <a:t>1,2,3,4,5 Once I Caught a Fish Alive</a:t>
            </a:r>
          </a:p>
          <a:p>
            <a:endParaRPr lang="en-GB" sz="1600" dirty="0">
              <a:latin typeface="Comic Sans MS" panose="030F0702030302020204" pitchFamily="66" charset="0"/>
            </a:endParaRPr>
          </a:p>
          <a:p>
            <a:r>
              <a:rPr lang="en-GB" sz="1600" dirty="0">
                <a:latin typeface="Comic Sans MS" panose="030F0702030302020204" pitchFamily="66" charset="0"/>
              </a:rPr>
              <a:t>Five little Ducks</a:t>
            </a:r>
          </a:p>
          <a:p>
            <a:endParaRPr lang="en-GB" sz="1600" dirty="0">
              <a:latin typeface="Comic Sans MS" panose="030F0702030302020204" pitchFamily="66" charset="0"/>
            </a:endParaRPr>
          </a:p>
          <a:p>
            <a:r>
              <a:rPr lang="en-GB" sz="1600" dirty="0">
                <a:latin typeface="Comic Sans MS" panose="030F0702030302020204" pitchFamily="66" charset="0"/>
              </a:rPr>
              <a:t>Five Little Speckled Frogs</a:t>
            </a:r>
          </a:p>
        </p:txBody>
      </p:sp>
      <p:sp>
        <p:nvSpPr>
          <p:cNvPr id="14" name="Rectangle: Rounded Corners 13">
            <a:extLst>
              <a:ext uri="{FF2B5EF4-FFF2-40B4-BE49-F238E27FC236}">
                <a16:creationId xmlns:a16="http://schemas.microsoft.com/office/drawing/2014/main" id="{E281061D-91BE-4DDB-A155-5F89A1CBFE5C}"/>
              </a:ext>
            </a:extLst>
          </p:cNvPr>
          <p:cNvSpPr/>
          <p:nvPr/>
        </p:nvSpPr>
        <p:spPr>
          <a:xfrm>
            <a:off x="4320209" y="5168348"/>
            <a:ext cx="5711686" cy="149749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3" name="TextBox 12">
            <a:extLst>
              <a:ext uri="{FF2B5EF4-FFF2-40B4-BE49-F238E27FC236}">
                <a16:creationId xmlns:a16="http://schemas.microsoft.com/office/drawing/2014/main" id="{04BC8FCB-AAA5-4D44-9A90-F58D70B83FB4}"/>
              </a:ext>
            </a:extLst>
          </p:cNvPr>
          <p:cNvSpPr txBox="1"/>
          <p:nvPr/>
        </p:nvSpPr>
        <p:spPr>
          <a:xfrm>
            <a:off x="4452730" y="5168348"/>
            <a:ext cx="5579165" cy="1323439"/>
          </a:xfrm>
          <a:prstGeom prst="rect">
            <a:avLst/>
          </a:prstGeom>
          <a:noFill/>
        </p:spPr>
        <p:txBody>
          <a:bodyPr wrap="square" rtlCol="0">
            <a:spAutoFit/>
          </a:bodyPr>
          <a:lstStyle/>
          <a:p>
            <a:r>
              <a:rPr lang="en-GB" sz="1600" dirty="0">
                <a:latin typeface="Comic Sans MS" panose="030F0702030302020204" pitchFamily="66" charset="0"/>
              </a:rPr>
              <a:t>Listen to Amanda telling the story of The Rainbow Fish.</a:t>
            </a:r>
          </a:p>
          <a:p>
            <a:endParaRPr lang="en-GB" sz="1600" dirty="0">
              <a:latin typeface="Comic Sans MS" panose="030F0702030302020204" pitchFamily="66" charset="0"/>
            </a:endParaRPr>
          </a:p>
          <a:p>
            <a:endParaRPr lang="en-GB" sz="1600" dirty="0">
              <a:solidFill>
                <a:srgbClr val="FF0000"/>
              </a:solidFill>
              <a:highlight>
                <a:srgbClr val="FFFF00"/>
              </a:highlight>
              <a:latin typeface="Comic Sans MS" panose="030F0702030302020204" pitchFamily="66" charset="0"/>
            </a:endParaRPr>
          </a:p>
          <a:p>
            <a:endParaRPr lang="en-GB" sz="1600" dirty="0">
              <a:solidFill>
                <a:srgbClr val="FF0000"/>
              </a:solidFill>
              <a:highlight>
                <a:srgbClr val="FFFF00"/>
              </a:highlight>
              <a:latin typeface="Comic Sans MS" panose="030F0702030302020204" pitchFamily="66" charset="0"/>
            </a:endParaRPr>
          </a:p>
          <a:p>
            <a:r>
              <a:rPr lang="en-GB" sz="1600" dirty="0">
                <a:solidFill>
                  <a:schemeClr val="tx1">
                    <a:lumMod val="95000"/>
                    <a:lumOff val="5000"/>
                  </a:schemeClr>
                </a:solidFill>
                <a:latin typeface="Comic Sans MS" panose="030F0702030302020204" pitchFamily="66" charset="0"/>
              </a:rPr>
              <a:t>Amanda is very excited to share the story with you.</a:t>
            </a:r>
          </a:p>
        </p:txBody>
      </p:sp>
    </p:spTree>
    <p:extLst>
      <p:ext uri="{BB962C8B-B14F-4D97-AF65-F5344CB8AC3E}">
        <p14:creationId xmlns:p14="http://schemas.microsoft.com/office/powerpoint/2010/main" val="2132983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0F183-A4F9-476A-88B9-052FFCF2C23A}"/>
              </a:ext>
            </a:extLst>
          </p:cNvPr>
          <p:cNvSpPr>
            <a:spLocks noGrp="1"/>
          </p:cNvSpPr>
          <p:nvPr>
            <p:ph type="title"/>
          </p:nvPr>
        </p:nvSpPr>
        <p:spPr/>
        <p:txBody>
          <a:bodyPr/>
          <a:lstStyle/>
          <a:p>
            <a:r>
              <a:rPr lang="en-GB" dirty="0"/>
              <a:t>Week 3</a:t>
            </a:r>
          </a:p>
        </p:txBody>
      </p:sp>
      <p:pic>
        <p:nvPicPr>
          <p:cNvPr id="3" name="Picture 2" descr="A close up of a piece of paper&#10;&#10;Description automatically generated">
            <a:extLst>
              <a:ext uri="{FF2B5EF4-FFF2-40B4-BE49-F238E27FC236}">
                <a16:creationId xmlns:a16="http://schemas.microsoft.com/office/drawing/2014/main" id="{1BB0B515-359C-47FB-B94A-EBE4E32DBD30}"/>
              </a:ext>
            </a:extLst>
          </p:cNvPr>
          <p:cNvPicPr>
            <a:picLocks noChangeAspect="1"/>
          </p:cNvPicPr>
          <p:nvPr/>
        </p:nvPicPr>
        <p:blipFill>
          <a:blip r:embed="rId2"/>
          <a:stretch>
            <a:fillRect/>
          </a:stretch>
        </p:blipFill>
        <p:spPr>
          <a:xfrm>
            <a:off x="739872" y="408199"/>
            <a:ext cx="2348253" cy="2348253"/>
          </a:xfrm>
          <a:prstGeom prst="rect">
            <a:avLst/>
          </a:prstGeom>
        </p:spPr>
      </p:pic>
      <p:sp>
        <p:nvSpPr>
          <p:cNvPr id="6" name="Rectangle: Rounded Corners 5">
            <a:extLst>
              <a:ext uri="{FF2B5EF4-FFF2-40B4-BE49-F238E27FC236}">
                <a16:creationId xmlns:a16="http://schemas.microsoft.com/office/drawing/2014/main" id="{D4CAB839-1269-4AC4-863A-806F75327947}"/>
              </a:ext>
            </a:extLst>
          </p:cNvPr>
          <p:cNvSpPr/>
          <p:nvPr/>
        </p:nvSpPr>
        <p:spPr>
          <a:xfrm>
            <a:off x="3922643" y="1717740"/>
            <a:ext cx="7529485" cy="234825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5" name="TextBox 4">
            <a:extLst>
              <a:ext uri="{FF2B5EF4-FFF2-40B4-BE49-F238E27FC236}">
                <a16:creationId xmlns:a16="http://schemas.microsoft.com/office/drawing/2014/main" id="{EE880AF6-906B-4627-912D-6BBBD593898A}"/>
              </a:ext>
            </a:extLst>
          </p:cNvPr>
          <p:cNvSpPr txBox="1"/>
          <p:nvPr/>
        </p:nvSpPr>
        <p:spPr>
          <a:xfrm>
            <a:off x="4121426" y="1828800"/>
            <a:ext cx="7156799" cy="2031325"/>
          </a:xfrm>
          <a:prstGeom prst="rect">
            <a:avLst/>
          </a:prstGeom>
          <a:noFill/>
        </p:spPr>
        <p:txBody>
          <a:bodyPr wrap="square" rtlCol="0">
            <a:spAutoFit/>
          </a:bodyPr>
          <a:lstStyle/>
          <a:p>
            <a:r>
              <a:rPr lang="en-GB" dirty="0">
                <a:latin typeface="Comic Sans MS" panose="030F0702030302020204" pitchFamily="66" charset="0"/>
              </a:rPr>
              <a:t>Can you craft a rainbow fish? (each child will be gifted a craft pack 12.6.20) Use the materials to make your very own rainbow fish. Keep the silver ribbon though, you will need that for next week!</a:t>
            </a:r>
          </a:p>
          <a:p>
            <a:endParaRPr lang="en-GB" dirty="0">
              <a:latin typeface="Comic Sans MS" panose="030F0702030302020204" pitchFamily="66" charset="0"/>
            </a:endParaRPr>
          </a:p>
          <a:p>
            <a:r>
              <a:rPr lang="en-GB" dirty="0">
                <a:latin typeface="Comic Sans MS" panose="030F0702030302020204" pitchFamily="66" charset="0"/>
              </a:rPr>
              <a:t>Take him with you when you go to visit you P1 classroom. Your teacher will be very excited to see it!</a:t>
            </a:r>
          </a:p>
        </p:txBody>
      </p:sp>
      <p:sp>
        <p:nvSpPr>
          <p:cNvPr id="9" name="Rectangle: Rounded Corners 8">
            <a:extLst>
              <a:ext uri="{FF2B5EF4-FFF2-40B4-BE49-F238E27FC236}">
                <a16:creationId xmlns:a16="http://schemas.microsoft.com/office/drawing/2014/main" id="{7F13E9D7-F5B6-4D1F-919C-24F09FEEF733}"/>
              </a:ext>
            </a:extLst>
          </p:cNvPr>
          <p:cNvSpPr/>
          <p:nvPr/>
        </p:nvSpPr>
        <p:spPr>
          <a:xfrm>
            <a:off x="198783" y="2966770"/>
            <a:ext cx="3617843" cy="316898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8" name="TextBox 7">
            <a:extLst>
              <a:ext uri="{FF2B5EF4-FFF2-40B4-BE49-F238E27FC236}">
                <a16:creationId xmlns:a16="http://schemas.microsoft.com/office/drawing/2014/main" id="{1538D0C1-3C56-4831-916E-DB56DC344BAF}"/>
              </a:ext>
            </a:extLst>
          </p:cNvPr>
          <p:cNvSpPr txBox="1"/>
          <p:nvPr/>
        </p:nvSpPr>
        <p:spPr>
          <a:xfrm>
            <a:off x="490330" y="3180522"/>
            <a:ext cx="3326296" cy="2585323"/>
          </a:xfrm>
          <a:prstGeom prst="rect">
            <a:avLst/>
          </a:prstGeom>
          <a:noFill/>
        </p:spPr>
        <p:txBody>
          <a:bodyPr wrap="square" rtlCol="0">
            <a:spAutoFit/>
          </a:bodyPr>
          <a:lstStyle/>
          <a:p>
            <a:r>
              <a:rPr lang="en-GB" dirty="0">
                <a:latin typeface="Comic Sans MS" panose="030F0702030302020204" pitchFamily="66" charset="0"/>
              </a:rPr>
              <a:t>Can you practise using scissors? This skill may help with the next task!</a:t>
            </a:r>
          </a:p>
          <a:p>
            <a:endParaRPr lang="en-GB" dirty="0">
              <a:latin typeface="Comic Sans MS" panose="030F0702030302020204" pitchFamily="66" charset="0"/>
            </a:endParaRPr>
          </a:p>
          <a:p>
            <a:r>
              <a:rPr lang="en-GB" dirty="0">
                <a:latin typeface="Comic Sans MS" panose="030F0702030302020204" pitchFamily="66" charset="0"/>
              </a:rPr>
              <a:t>Can you cut a straight line?</a:t>
            </a:r>
          </a:p>
          <a:p>
            <a:endParaRPr lang="en-GB" dirty="0">
              <a:latin typeface="Comic Sans MS" panose="030F0702030302020204" pitchFamily="66" charset="0"/>
            </a:endParaRPr>
          </a:p>
          <a:p>
            <a:r>
              <a:rPr lang="en-GB" dirty="0">
                <a:latin typeface="Comic Sans MS" panose="030F0702030302020204" pitchFamily="66" charset="0"/>
              </a:rPr>
              <a:t>Can you cut a wavy line?</a:t>
            </a:r>
          </a:p>
          <a:p>
            <a:endParaRPr lang="en-GB" dirty="0">
              <a:latin typeface="Comic Sans MS" panose="030F0702030302020204" pitchFamily="66" charset="0"/>
            </a:endParaRPr>
          </a:p>
          <a:p>
            <a:r>
              <a:rPr lang="en-GB" dirty="0">
                <a:latin typeface="Comic Sans MS" panose="030F0702030302020204" pitchFamily="66" charset="0"/>
              </a:rPr>
              <a:t>Can you cut a circle?</a:t>
            </a:r>
          </a:p>
        </p:txBody>
      </p:sp>
      <p:sp>
        <p:nvSpPr>
          <p:cNvPr id="11" name="TextBox 10">
            <a:extLst>
              <a:ext uri="{FF2B5EF4-FFF2-40B4-BE49-F238E27FC236}">
                <a16:creationId xmlns:a16="http://schemas.microsoft.com/office/drawing/2014/main" id="{05E47BFC-9FA1-4D71-9B70-04893EEE4639}"/>
              </a:ext>
            </a:extLst>
          </p:cNvPr>
          <p:cNvSpPr txBox="1"/>
          <p:nvPr/>
        </p:nvSpPr>
        <p:spPr>
          <a:xfrm>
            <a:off x="4823791" y="4969565"/>
            <a:ext cx="6454434" cy="1060174"/>
          </a:xfrm>
          <a:prstGeom prst="rect">
            <a:avLst/>
          </a:prstGeom>
          <a:noFill/>
        </p:spPr>
        <p:txBody>
          <a:bodyPr wrap="square" rtlCol="0">
            <a:spAutoFit/>
          </a:bodyPr>
          <a:lstStyle/>
          <a:p>
            <a:endParaRPr lang="en-GB" dirty="0"/>
          </a:p>
        </p:txBody>
      </p:sp>
      <p:sp>
        <p:nvSpPr>
          <p:cNvPr id="13" name="Rectangle: Rounded Corners 12">
            <a:extLst>
              <a:ext uri="{FF2B5EF4-FFF2-40B4-BE49-F238E27FC236}">
                <a16:creationId xmlns:a16="http://schemas.microsoft.com/office/drawing/2014/main" id="{99ACA0F5-9C5C-4AA8-8CB0-1CA8404BF26E}"/>
              </a:ext>
            </a:extLst>
          </p:cNvPr>
          <p:cNvSpPr/>
          <p:nvPr/>
        </p:nvSpPr>
        <p:spPr>
          <a:xfrm>
            <a:off x="5062330" y="4473183"/>
            <a:ext cx="6215895" cy="18878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12" name="TextBox 11">
            <a:extLst>
              <a:ext uri="{FF2B5EF4-FFF2-40B4-BE49-F238E27FC236}">
                <a16:creationId xmlns:a16="http://schemas.microsoft.com/office/drawing/2014/main" id="{58317E63-BEB0-4046-A452-E033F6DDA63A}"/>
              </a:ext>
            </a:extLst>
          </p:cNvPr>
          <p:cNvSpPr txBox="1"/>
          <p:nvPr/>
        </p:nvSpPr>
        <p:spPr>
          <a:xfrm>
            <a:off x="5234609" y="4532243"/>
            <a:ext cx="6043616" cy="1754326"/>
          </a:xfrm>
          <a:prstGeom prst="rect">
            <a:avLst/>
          </a:prstGeom>
          <a:noFill/>
        </p:spPr>
        <p:txBody>
          <a:bodyPr wrap="square" rtlCol="0">
            <a:spAutoFit/>
          </a:bodyPr>
          <a:lstStyle/>
          <a:p>
            <a:r>
              <a:rPr lang="en-GB" dirty="0">
                <a:latin typeface="Comic Sans MS" panose="030F0702030302020204" pitchFamily="66" charset="0"/>
              </a:rPr>
              <a:t>With your crafted rainbow fish are you able to retell the story?</a:t>
            </a:r>
          </a:p>
          <a:p>
            <a:endParaRPr lang="en-GB" dirty="0">
              <a:latin typeface="Comic Sans MS" panose="030F0702030302020204" pitchFamily="66" charset="0"/>
            </a:endParaRPr>
          </a:p>
          <a:p>
            <a:r>
              <a:rPr lang="en-GB" dirty="0">
                <a:latin typeface="Comic Sans MS" panose="030F0702030302020204" pitchFamily="66" charset="0"/>
              </a:rPr>
              <a:t>Can you create a different ending? I wonder what might have happened if rainbow fish didn’t share his shimmering scales?</a:t>
            </a:r>
          </a:p>
        </p:txBody>
      </p:sp>
    </p:spTree>
    <p:extLst>
      <p:ext uri="{BB962C8B-B14F-4D97-AF65-F5344CB8AC3E}">
        <p14:creationId xmlns:p14="http://schemas.microsoft.com/office/powerpoint/2010/main" val="165092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523B3-83F3-410C-9B87-ECA9B6E0479B}"/>
              </a:ext>
            </a:extLst>
          </p:cNvPr>
          <p:cNvSpPr>
            <a:spLocks noGrp="1"/>
          </p:cNvSpPr>
          <p:nvPr>
            <p:ph type="title"/>
          </p:nvPr>
        </p:nvSpPr>
        <p:spPr/>
        <p:txBody>
          <a:bodyPr/>
          <a:lstStyle/>
          <a:p>
            <a:endParaRPr lang="en-GB"/>
          </a:p>
        </p:txBody>
      </p:sp>
    </p:spTree>
    <p:extLst>
      <p:ext uri="{BB962C8B-B14F-4D97-AF65-F5344CB8AC3E}">
        <p14:creationId xmlns:p14="http://schemas.microsoft.com/office/powerpoint/2010/main" val="107200775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397</TotalTime>
  <Words>547</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Comic Sans MS</vt:lpstr>
      <vt:lpstr>Tw Cen MT</vt:lpstr>
      <vt:lpstr>Droplet</vt:lpstr>
      <vt:lpstr>PowerPoint Presentation</vt:lpstr>
      <vt:lpstr>Transition.</vt:lpstr>
      <vt:lpstr>Week 1</vt:lpstr>
      <vt:lpstr>Week 2</vt:lpstr>
      <vt:lpstr>Week 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yorkston</dc:creator>
  <cp:lastModifiedBy>jane yorkston</cp:lastModifiedBy>
  <cp:revision>3</cp:revision>
  <dcterms:created xsi:type="dcterms:W3CDTF">2020-05-27T12:48:07Z</dcterms:created>
  <dcterms:modified xsi:type="dcterms:W3CDTF">2020-06-11T16:50:30Z</dcterms:modified>
</cp:coreProperties>
</file>