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670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6" autoAdjust="0"/>
    <p:restoredTop sz="94599"/>
  </p:normalViewPr>
  <p:slideViewPr>
    <p:cSldViewPr snapToGrid="0" snapToObjects="1">
      <p:cViewPr varScale="1">
        <p:scale>
          <a:sx n="101" d="100"/>
          <a:sy n="101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45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88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18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96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27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95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13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68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30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89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7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E75D-F6E7-F14F-AFC6-A0AA4C50F66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7151-2A95-0743-AF0A-B8A838054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17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halkduster"/>
                <a:cs typeface="Chalkduster"/>
              </a:rPr>
              <a:t>Logic Puzzle Tutorial!!!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 original logic puzzle, plus a step-by-step presentation showing how to fill out a puzzle.  Let the fun begin!</a:t>
            </a:r>
          </a:p>
        </p:txBody>
      </p:sp>
    </p:spTree>
    <p:extLst>
      <p:ext uri="{BB962C8B-B14F-4D97-AF65-F5344CB8AC3E}">
        <p14:creationId xmlns:p14="http://schemas.microsoft.com/office/powerpoint/2010/main" xmlns="" val="142386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83" y="1600200"/>
            <a:ext cx="5868562" cy="513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Now you just have to fill in the bottom box with the park feature played on most, using the colors to guide you.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500" y="1600200"/>
            <a:ext cx="37973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do you know?</a:t>
            </a:r>
          </a:p>
          <a:p>
            <a:r>
              <a:rPr lang="en-US" dirty="0"/>
              <a:t>Paisley was on the climbing wall most, and she wore orange.  O that box.</a:t>
            </a:r>
          </a:p>
          <a:p>
            <a:r>
              <a:rPr lang="en-US" dirty="0"/>
              <a:t>Pedro was on the monkey bars most, and he wore blue.  O that box.</a:t>
            </a:r>
          </a:p>
          <a:p>
            <a:r>
              <a:rPr lang="en-US" dirty="0"/>
              <a:t>Fill in the rest of the boxes with X’s.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49" y="5668959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7333" y="603937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2249" y="603937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9232" y="5603338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36445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Fill in the table with your answers.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56002321"/>
              </p:ext>
            </p:extLst>
          </p:nvPr>
        </p:nvGraphicFramePr>
        <p:xfrm>
          <a:off x="1112721" y="2379969"/>
          <a:ext cx="6062778" cy="285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0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0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756">
                <a:tc>
                  <a:txBody>
                    <a:bodyPr/>
                    <a:lstStyle/>
                    <a:p>
                      <a:r>
                        <a:rPr lang="en-US" dirty="0"/>
                        <a:t>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Shirt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Park 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756">
                <a:tc>
                  <a:txBody>
                    <a:bodyPr/>
                    <a:lstStyle/>
                    <a:p>
                      <a:r>
                        <a:rPr lang="en-US" dirty="0"/>
                        <a:t>Parker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Swings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756">
                <a:tc>
                  <a:txBody>
                    <a:bodyPr/>
                    <a:lstStyle/>
                    <a:p>
                      <a:r>
                        <a:rPr lang="en-US" dirty="0"/>
                        <a:t>Paisley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Climbing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756">
                <a:tc>
                  <a:txBody>
                    <a:bodyPr/>
                    <a:lstStyle/>
                    <a:p>
                      <a:r>
                        <a:rPr lang="en-US" dirty="0"/>
                        <a:t>Pedro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Monkey Bars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756">
                <a:tc>
                  <a:txBody>
                    <a:bodyPr/>
                    <a:lstStyle/>
                    <a:p>
                      <a:r>
                        <a:rPr lang="en-US" dirty="0"/>
                        <a:t>Piper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582" y="5598583"/>
            <a:ext cx="827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duster"/>
                <a:cs typeface="Chalkduster"/>
              </a:rPr>
              <a:t>Now you’re ready to tackle the next logic puzzle on your own!</a:t>
            </a:r>
          </a:p>
        </p:txBody>
      </p:sp>
    </p:spTree>
    <p:extLst>
      <p:ext uri="{BB962C8B-B14F-4D97-AF65-F5344CB8AC3E}">
        <p14:creationId xmlns:p14="http://schemas.microsoft.com/office/powerpoint/2010/main" xmlns="" val="72978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88979" y="-693211"/>
            <a:ext cx="5786127" cy="82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98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89101"/>
            <a:ext cx="5920068" cy="458946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1.Neither Parker nor Piper wore blue or did the climbing wall the longest. 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264650" y="1600200"/>
            <a:ext cx="3422150" cy="4525963"/>
          </a:xfrm>
        </p:spPr>
        <p:txBody>
          <a:bodyPr>
            <a:normAutofit/>
          </a:bodyPr>
          <a:lstStyle/>
          <a:p>
            <a:r>
              <a:rPr lang="en-US" dirty="0"/>
              <a:t>What do you know?</a:t>
            </a:r>
          </a:p>
          <a:p>
            <a:r>
              <a:rPr lang="en-US" dirty="0"/>
              <a:t>Parker didn’t wear blue or do the climbing wall most- X those boxes.</a:t>
            </a:r>
          </a:p>
          <a:p>
            <a:r>
              <a:rPr lang="en-US" dirty="0"/>
              <a:t>Piper didn’t wear blue or do the climbing wall- X those boxes. </a:t>
            </a: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609600" y="1752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48417" y="3259667"/>
            <a:ext cx="40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X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3259667"/>
            <a:ext cx="40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8417" y="4296834"/>
            <a:ext cx="40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4296834"/>
            <a:ext cx="40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16728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5" y="1760853"/>
            <a:ext cx="5569126" cy="4754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 The person who wore green spent the most time on the slide.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85134" y="1600200"/>
            <a:ext cx="340166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do you know?</a:t>
            </a:r>
          </a:p>
          <a:p>
            <a:r>
              <a:rPr lang="en-US" sz="2400" dirty="0"/>
              <a:t>The person who wore green was the only one who spent the most time on the slide.</a:t>
            </a:r>
          </a:p>
          <a:p>
            <a:r>
              <a:rPr lang="en-US" sz="2400" dirty="0"/>
              <a:t>Put an O in the green/ slide box.</a:t>
            </a:r>
          </a:p>
          <a:p>
            <a:r>
              <a:rPr lang="en-US" sz="2400" dirty="0"/>
              <a:t>Put X’s in that row and column- no other color spent the most time on the slide, and the person wearing green spent the most time only on the slide.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250" y="4931833"/>
            <a:ext cx="45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0367" y="5236633"/>
            <a:ext cx="45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8250" y="5941497"/>
            <a:ext cx="45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0367" y="5605965"/>
            <a:ext cx="45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0308" y="4927083"/>
            <a:ext cx="45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7033" y="4899567"/>
            <a:ext cx="45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1067" y="4899567"/>
            <a:ext cx="45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37063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" y="1417638"/>
            <a:ext cx="6013824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3" y="274638"/>
            <a:ext cx="9006417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3.  Pedro got there before the person wearing orange, but after the person who spent the most time on the swings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56" y="1600200"/>
            <a:ext cx="372827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do you know?</a:t>
            </a:r>
          </a:p>
          <a:p>
            <a:r>
              <a:rPr lang="en-US" dirty="0"/>
              <a:t>Pedro wasn’t wearing orange.  X the orange box for him.</a:t>
            </a:r>
          </a:p>
          <a:p>
            <a:r>
              <a:rPr lang="en-US" dirty="0"/>
              <a:t>Pedro didn’t spend the most time on the swings. X Pedro’s swings box.</a:t>
            </a:r>
          </a:p>
          <a:p>
            <a:r>
              <a:rPr lang="en-US" dirty="0"/>
              <a:t>The person wearing orange didn’t spend the most time on the swings.  X the orange/ swings box.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8083" y="3905250"/>
            <a:ext cx="433917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8083" y="5168900"/>
            <a:ext cx="433917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1466" y="3905250"/>
            <a:ext cx="433917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16236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7" y="1600200"/>
            <a:ext cx="5614355" cy="490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4.  Paisley didn’t spend the most time on the monkey bars but did wear orange.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5620" y="1600200"/>
            <a:ext cx="338118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do you know?</a:t>
            </a:r>
          </a:p>
          <a:p>
            <a:r>
              <a:rPr lang="en-US" dirty="0"/>
              <a:t>Paisley didn’t spend the most time on monkey bars- X that box.</a:t>
            </a:r>
          </a:p>
          <a:p>
            <a:r>
              <a:rPr lang="en-US" dirty="0"/>
              <a:t>She did wear orange- O that box, then X the rest of the boxes in that row and column.  She didn’t wear any other color, and nobody else wore orange.</a:t>
            </a:r>
          </a:p>
          <a:p>
            <a:r>
              <a:rPr lang="en-US" dirty="0"/>
              <a:t>You can now see that the only color Pedro could’ve worn was blue.  O that box, and fill in the row with X’s.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50" y="351366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6350" y="3528482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6350" y="3141132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6350" y="4235449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1117" y="351366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6833" y="351366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8900" y="351366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1117" y="3905249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9333" y="3905249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2450" y="3905249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24409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5385568" cy="4708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5.  The person wearing blue didn’t spend the most time on the swings, but Parker did.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do you know?</a:t>
            </a:r>
          </a:p>
          <a:p>
            <a:r>
              <a:rPr lang="en-US" dirty="0"/>
              <a:t>The person wearing blue (Pedro) didn’t spend the most time on the swings.  There’s already an X there for Pedro, now mark an X under blue/ swings.</a:t>
            </a:r>
          </a:p>
          <a:p>
            <a:r>
              <a:rPr lang="en-US" dirty="0"/>
              <a:t>The person on the swings had to be wearing red.  O that box, X out the rest of the column.</a:t>
            </a:r>
          </a:p>
          <a:p>
            <a:r>
              <a:rPr lang="en-US" dirty="0"/>
              <a:t>Parker spent the most time on the swings, so O that box and X the rest of the row and column.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4416" y="475191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3416" y="5507565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5900" y="5105399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3416" y="4734982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7250" y="287866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7250" y="3249083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0800" y="287866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7250" y="4003674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5450" y="287866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236455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82" y="1810280"/>
            <a:ext cx="5615517" cy="4909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Now, compare what you have marked going across to what you have marked going down.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do you know?</a:t>
            </a:r>
          </a:p>
          <a:p>
            <a:r>
              <a:rPr lang="en-US" dirty="0"/>
              <a:t>Parker played on the swings the most.  The person who played most on the swings wore red, therefore, Parker wore red.  Mark his box for red, and X out the others.</a:t>
            </a:r>
          </a:p>
          <a:p>
            <a:r>
              <a:rPr lang="en-US" dirty="0"/>
              <a:t>Now you can see that Piper had to be wearing green.  O her box for green.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3416" y="3348565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3416" y="4475690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6733" y="3348565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8482" y="4475690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31837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417638"/>
            <a:ext cx="5808036" cy="5077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You now know everybody’s color.  Check the bottom box to see what else you know.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do you know?</a:t>
            </a:r>
          </a:p>
          <a:p>
            <a:r>
              <a:rPr lang="en-US" dirty="0"/>
              <a:t>The person on the slide wore green.  That was Piper.  Mark Piper’s box O for the slide. X out the rest of the row and column.</a:t>
            </a:r>
          </a:p>
          <a:p>
            <a:r>
              <a:rPr lang="en-US" dirty="0"/>
              <a:t>You can now see Paisley had to spend the most time on the climbing wall, and Pedro had to be on the monkey bars.  O those boxes, and fill in the X’s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249" y="4220629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8249" y="4220629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6249" y="3422649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6249" y="3793066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6763" y="3422649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8249" y="3833277"/>
            <a:ext cx="317500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6397" y="3793066"/>
            <a:ext cx="359834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36668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753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Logic Puzzle Tutorial!!!</vt:lpstr>
      <vt:lpstr>Slide 2</vt:lpstr>
      <vt:lpstr>1.Neither Parker nor Piper wore blue or did the climbing wall the longest.  </vt:lpstr>
      <vt:lpstr>2.  The person who wore green spent the most time on the slide.</vt:lpstr>
      <vt:lpstr>3.  Pedro got there before the person wearing orange, but after the person who spent the most time on the swings.</vt:lpstr>
      <vt:lpstr>4.  Paisley didn’t spend the most time on the monkey bars but did wear orange.</vt:lpstr>
      <vt:lpstr>5.  The person wearing blue didn’t spend the most time on the swings, but Parker did.</vt:lpstr>
      <vt:lpstr>Now, compare what you have marked going across to what you have marked going down.</vt:lpstr>
      <vt:lpstr>You now know everybody’s color.  Check the bottom box to see what else you know.</vt:lpstr>
      <vt:lpstr>Now you just have to fill in the bottom box with the park feature played on most, using the colors to guide you.</vt:lpstr>
      <vt:lpstr>Fill in the table with your answers.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Bradley</dc:creator>
  <cp:lastModifiedBy>hintok61</cp:lastModifiedBy>
  <cp:revision>22</cp:revision>
  <dcterms:created xsi:type="dcterms:W3CDTF">2013-12-30T04:03:11Z</dcterms:created>
  <dcterms:modified xsi:type="dcterms:W3CDTF">2019-03-04T14:37:33Z</dcterms:modified>
</cp:coreProperties>
</file>